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270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4DB-DCCF-4CD6-ACA6-D9571196EBB0}" type="datetimeFigureOut">
              <a:rPr lang="fr-FR" smtClean="0"/>
              <a:t>22/01/2026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5D05F-DFAA-40CB-A53E-DDC3E57968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7254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4DB-DCCF-4CD6-ACA6-D9571196EBB0}" type="datetimeFigureOut">
              <a:rPr lang="fr-FR" smtClean="0"/>
              <a:t>22/01/2026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5D05F-DFAA-40CB-A53E-DDC3E57968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8387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4DB-DCCF-4CD6-ACA6-D9571196EBB0}" type="datetimeFigureOut">
              <a:rPr lang="fr-FR" smtClean="0"/>
              <a:t>22/01/2026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5D05F-DFAA-40CB-A53E-DDC3E57968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3610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4DB-DCCF-4CD6-ACA6-D9571196EBB0}" type="datetimeFigureOut">
              <a:rPr lang="fr-FR" smtClean="0"/>
              <a:t>22/01/2026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5D05F-DFAA-40CB-A53E-DDC3E57968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6983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4DB-DCCF-4CD6-ACA6-D9571196EBB0}" type="datetimeFigureOut">
              <a:rPr lang="fr-FR" smtClean="0"/>
              <a:t>22/01/2026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5D05F-DFAA-40CB-A53E-DDC3E57968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546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4DB-DCCF-4CD6-ACA6-D9571196EBB0}" type="datetimeFigureOut">
              <a:rPr lang="fr-FR" smtClean="0"/>
              <a:t>22/01/2026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5D05F-DFAA-40CB-A53E-DDC3E57968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5236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4DB-DCCF-4CD6-ACA6-D9571196EBB0}" type="datetimeFigureOut">
              <a:rPr lang="fr-FR" smtClean="0"/>
              <a:t>22/01/2026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5D05F-DFAA-40CB-A53E-DDC3E57968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9962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4DB-DCCF-4CD6-ACA6-D9571196EBB0}" type="datetimeFigureOut">
              <a:rPr lang="fr-FR" smtClean="0"/>
              <a:t>22/01/2026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5D05F-DFAA-40CB-A53E-DDC3E57968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814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4DB-DCCF-4CD6-ACA6-D9571196EBB0}" type="datetimeFigureOut">
              <a:rPr lang="fr-FR" smtClean="0"/>
              <a:t>22/01/2026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5D05F-DFAA-40CB-A53E-DDC3E57968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7065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4DB-DCCF-4CD6-ACA6-D9571196EBB0}" type="datetimeFigureOut">
              <a:rPr lang="fr-FR" smtClean="0"/>
              <a:t>22/01/2026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5D05F-DFAA-40CB-A53E-DDC3E57968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6786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4DB-DCCF-4CD6-ACA6-D9571196EBB0}" type="datetimeFigureOut">
              <a:rPr lang="fr-FR" smtClean="0"/>
              <a:t>22/01/2026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5D05F-DFAA-40CB-A53E-DDC3E57968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336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CD4DB-DCCF-4CD6-ACA6-D9571196EBB0}" type="datetimeFigureOut">
              <a:rPr lang="fr-FR" smtClean="0"/>
              <a:t>22/01/2026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5D05F-DFAA-40CB-A53E-DDC3E57968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3679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8798845-669E-DEB7-1F59-CC9BBF501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74" y="609083"/>
            <a:ext cx="5915851" cy="740195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80A68F9-27B5-2327-290B-E47F147CCFFA}"/>
              </a:ext>
            </a:extLst>
          </p:cNvPr>
          <p:cNvSpPr/>
          <p:nvPr/>
        </p:nvSpPr>
        <p:spPr>
          <a:xfrm>
            <a:off x="1963695" y="8248948"/>
            <a:ext cx="293060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Saison 2026</a:t>
            </a:r>
            <a:endParaRPr lang="fr-FR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3583391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</TotalTime>
  <Words>2</Words>
  <Application>Microsoft Office PowerPoint</Application>
  <PresentationFormat>Format A4 (210 x 297 mm)</PresentationFormat>
  <Paragraphs>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Mickael Dubois</dc:creator>
  <cp:lastModifiedBy>Mickael Dubois</cp:lastModifiedBy>
  <cp:revision>1</cp:revision>
  <dcterms:created xsi:type="dcterms:W3CDTF">2026-01-22T19:17:11Z</dcterms:created>
  <dcterms:modified xsi:type="dcterms:W3CDTF">2026-01-22T19:19:22Z</dcterms:modified>
</cp:coreProperties>
</file>